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mn-M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3" autoAdjust="0"/>
  </p:normalViewPr>
  <p:slideViewPr>
    <p:cSldViewPr>
      <p:cViewPr varScale="1">
        <p:scale>
          <a:sx n="76" d="100"/>
          <a:sy n="76" d="100"/>
        </p:scale>
        <p:origin x="317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n-M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D6C59-75F3-45E6-9096-DFF3D2266DCD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n-M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n-M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DFC24-62A9-47DC-A445-E35C50767F88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1678856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mn-M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122266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2871271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198220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39728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306030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170154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1067260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1599999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1947592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437540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n-M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n-M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402132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mn-M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n-M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1C66E-72B8-40CC-888A-D64ACD0534C1}" type="datetimeFigureOut">
              <a:rPr lang="mn-MN" smtClean="0"/>
              <a:t>2021.04.13</a:t>
            </a:fld>
            <a:endParaRPr lang="mn-M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n-M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75459-F6C2-42F6-A03C-C483F77F14FC}" type="slidenum">
              <a:rPr lang="mn-MN" smtClean="0"/>
              <a:t>‹#›</a:t>
            </a:fld>
            <a:endParaRPr lang="mn-MN"/>
          </a:p>
        </p:txBody>
      </p:sp>
    </p:spTree>
    <p:extLst>
      <p:ext uri="{BB962C8B-B14F-4D97-AF65-F5344CB8AC3E}">
        <p14:creationId xmlns:p14="http://schemas.microsoft.com/office/powerpoint/2010/main" val="2798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n-M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jeas@seas.num.edu.m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all for Papers: The Future of GME: SUBMISSION DEADLINE EXTENDED | AM Roun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3" y="2013343"/>
            <a:ext cx="6669360" cy="36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812" y="677661"/>
            <a:ext cx="6885384" cy="9906000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N"/>
          </a:p>
        </p:txBody>
      </p:sp>
      <p:sp>
        <p:nvSpPr>
          <p:cNvPr id="16" name="Rectangle 15"/>
          <p:cNvSpPr/>
          <p:nvPr/>
        </p:nvSpPr>
        <p:spPr>
          <a:xfrm>
            <a:off x="872129" y="951799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mn-MN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ХШУИС-ийн эрдэм шинжилгээний бичигт </a:t>
            </a:r>
            <a:r>
              <a:rPr lang="mn-MN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өгүүллээ </a:t>
            </a:r>
            <a:r>
              <a:rPr lang="mn-MN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хэвлүүлэхийг урьж байна</a:t>
            </a:r>
            <a:endParaRPr lang="mn-MN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2091231"/>
            <a:ext cx="65527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Хэрэглээний математик, </a:t>
            </a:r>
            <a:endParaRPr lang="mn-MN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Компьютерийн 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ухаан, </a:t>
            </a:r>
            <a:endParaRPr lang="mn-MN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Мэдээлэл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харилцаа холбооны </a:t>
            </a: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Нанотехнологи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mn-MN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Электроник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mn-MN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Цөмийн 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инженерчлэл, </a:t>
            </a:r>
            <a:endParaRPr lang="mn-MN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Химийн 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инженерчлэл, технологи, </a:t>
            </a:r>
            <a:endParaRPr lang="mn-MN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Биологийн 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инженерчлэл, </a:t>
            </a:r>
            <a:endParaRPr lang="mn-MN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Сэргээгдэх 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эрчим хүчний инженерчлэл, </a:t>
            </a:r>
            <a:endParaRPr lang="mn-MN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Хүрээлэн 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буй орчин судлал ба инженерчлэл, </a:t>
            </a:r>
            <a:endParaRPr lang="mn-MN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 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судлал зэрэг инженерчлэл, технологи, хэрэглээний шинжлэх ухааны бүх салбарт хийгдсэн, шинэ үр дүн бүхий судалгааны өгүүллийг хэвлэхэд </a:t>
            </a: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зориулагдана</a:t>
            </a:r>
            <a:r>
              <a:rPr lang="en-GB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mn-M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Мэргэжлийн түвшинд хянан магадлагаа хийгдэх бөгөөд Англи, Монгол хэлээр хэвлэгдэнэ.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74845" y="8425374"/>
            <a:ext cx="64758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Хэрэглээний шинжлэх ухаан, инженерчлэлийн сургууль</a:t>
            </a:r>
            <a:r>
              <a:rPr lang="en-GB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Монгол Улсын Их Сургууль</a:t>
            </a:r>
            <a:r>
              <a:rPr lang="en-GB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Улаанбаатар, Монгол улс</a:t>
            </a:r>
          </a:p>
          <a:p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Утас.: +976-11-325631</a:t>
            </a:r>
          </a:p>
          <a:p>
            <a:r>
              <a:rPr lang="en-GB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GB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mjeas@seas.num.edu.mn</a:t>
            </a:r>
            <a:r>
              <a:rPr lang="en-GB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mn-MN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Вэб хуудас:</a:t>
            </a:r>
            <a:endParaRPr lang="mn-MN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2" descr="МУИС-ХШУИШ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92" y="-15552"/>
            <a:ext cx="285750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31594" y="1659429"/>
            <a:ext cx="4608512" cy="369332"/>
            <a:chOff x="133712" y="2719011"/>
            <a:chExt cx="5888654" cy="369332"/>
          </a:xfrm>
        </p:grpSpPr>
        <p:sp>
          <p:nvSpPr>
            <p:cNvPr id="15" name="Rectangle 14"/>
            <p:cNvSpPr/>
            <p:nvPr/>
          </p:nvSpPr>
          <p:spPr>
            <a:xfrm>
              <a:off x="133712" y="2719011"/>
              <a:ext cx="5888654" cy="36178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71000">
                  <a:schemeClr val="accent6">
                    <a:lumMod val="75000"/>
                    <a:alpha val="31000"/>
                  </a:schemeClr>
                </a:gs>
                <a:gs pos="43000">
                  <a:schemeClr val="accent6">
                    <a:lumMod val="75000"/>
                    <a:alpha val="61000"/>
                  </a:schemeClr>
                </a:gs>
                <a:gs pos="91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mn-MN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33712" y="2719011"/>
              <a:ext cx="23280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mn-MN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Хамаарах чиглэлүүд</a:t>
              </a:r>
              <a:endParaRPr lang="mn-MN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1122800" y="6104922"/>
            <a:ext cx="4017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Double-side blind review (3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reviewer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mn-MN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01530" y="5728733"/>
            <a:ext cx="5256584" cy="396275"/>
            <a:chOff x="1099052" y="6105128"/>
            <a:chExt cx="5495520" cy="396275"/>
          </a:xfrm>
        </p:grpSpPr>
        <p:sp>
          <p:nvSpPr>
            <p:cNvPr id="24" name="Rectangle 23"/>
            <p:cNvSpPr/>
            <p:nvPr/>
          </p:nvSpPr>
          <p:spPr>
            <a:xfrm>
              <a:off x="1099052" y="6139622"/>
              <a:ext cx="5495520" cy="361781"/>
            </a:xfrm>
            <a:prstGeom prst="rect">
              <a:avLst/>
            </a:prstGeom>
            <a:gradFill flip="none" rotWithShape="1">
              <a:gsLst>
                <a:gs pos="77000">
                  <a:srgbClr val="0070C0">
                    <a:alpha val="18000"/>
                  </a:srgbClr>
                </a:gs>
                <a:gs pos="0">
                  <a:srgbClr val="0070C0"/>
                </a:gs>
                <a:gs pos="52000">
                  <a:srgbClr val="0070C0">
                    <a:alpha val="37000"/>
                  </a:srgb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mn-MN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99052" y="6105128"/>
              <a:ext cx="21990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mn-MN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Хянан магадлагаа</a:t>
              </a:r>
              <a:endParaRPr lang="mn-MN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134512" y="8104750"/>
            <a:ext cx="6624736" cy="361781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9000">
                <a:srgbClr val="FF0000">
                  <a:alpha val="18000"/>
                </a:srgbClr>
              </a:gs>
              <a:gs pos="27000">
                <a:srgbClr val="FF0000">
                  <a:alpha val="55000"/>
                </a:srgbClr>
              </a:gs>
              <a:gs pos="91000">
                <a:schemeClr val="bg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N"/>
          </a:p>
        </p:txBody>
      </p:sp>
      <p:sp>
        <p:nvSpPr>
          <p:cNvPr id="22" name="Rectangle 21"/>
          <p:cNvSpPr/>
          <p:nvPr/>
        </p:nvSpPr>
        <p:spPr>
          <a:xfrm>
            <a:off x="213848" y="7735418"/>
            <a:ext cx="1652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n-MN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Холбоо барих </a:t>
            </a:r>
            <a:endParaRPr lang="mn-MN" b="1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7610" y="7294361"/>
            <a:ext cx="5284424" cy="369332"/>
            <a:chOff x="1069947" y="6135047"/>
            <a:chExt cx="5524625" cy="369332"/>
          </a:xfrm>
        </p:grpSpPr>
        <p:sp>
          <p:nvSpPr>
            <p:cNvPr id="27" name="Rectangle 26"/>
            <p:cNvSpPr/>
            <p:nvPr/>
          </p:nvSpPr>
          <p:spPr>
            <a:xfrm>
              <a:off x="1099052" y="6139622"/>
              <a:ext cx="5495520" cy="361781"/>
            </a:xfrm>
            <a:prstGeom prst="rect">
              <a:avLst/>
            </a:prstGeom>
            <a:gradFill flip="none" rotWithShape="1">
              <a:gsLst>
                <a:gs pos="7700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75000"/>
                  </a:schemeClr>
                </a:gs>
                <a:gs pos="52000">
                  <a:schemeClr val="accent5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mn-MN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69947" y="6135047"/>
              <a:ext cx="23207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mn-MN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Хүлээн авах хугацаа</a:t>
              </a:r>
              <a:endParaRPr lang="mn-MN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2014913" y="7658924"/>
            <a:ext cx="2372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n-M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2021/4/15-ныг хүртэл</a:t>
            </a:r>
            <a:endParaRPr lang="mn-MN" b="1" dirty="0"/>
          </a:p>
        </p:txBody>
      </p:sp>
      <p:grpSp>
        <p:nvGrpSpPr>
          <p:cNvPr id="31" name="Group 30"/>
          <p:cNvGrpSpPr/>
          <p:nvPr/>
        </p:nvGrpSpPr>
        <p:grpSpPr>
          <a:xfrm>
            <a:off x="101530" y="6465168"/>
            <a:ext cx="5256584" cy="396008"/>
            <a:chOff x="1099052" y="6105395"/>
            <a:chExt cx="5495520" cy="396008"/>
          </a:xfrm>
        </p:grpSpPr>
        <p:sp>
          <p:nvSpPr>
            <p:cNvPr id="32" name="Rectangle 31"/>
            <p:cNvSpPr/>
            <p:nvPr/>
          </p:nvSpPr>
          <p:spPr>
            <a:xfrm>
              <a:off x="1099052" y="6139622"/>
              <a:ext cx="5495520" cy="361781"/>
            </a:xfrm>
            <a:prstGeom prst="rect">
              <a:avLst/>
            </a:prstGeom>
            <a:gradFill flip="none" rotWithShape="1">
              <a:gsLst>
                <a:gs pos="77000">
                  <a:schemeClr val="accent4">
                    <a:lumMod val="40000"/>
                    <a:lumOff val="60000"/>
                  </a:schemeClr>
                </a:gs>
                <a:gs pos="0">
                  <a:schemeClr val="accent4">
                    <a:lumMod val="75000"/>
                  </a:schemeClr>
                </a:gs>
                <a:gs pos="45000">
                  <a:schemeClr val="accent4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mn-MN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99052" y="6105395"/>
              <a:ext cx="13574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mn-MN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Эх бэлтгэл</a:t>
              </a:r>
              <a:endParaRPr lang="mn-MN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176393" y="8078250"/>
            <a:ext cx="1594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n-MN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Холбоо барих</a:t>
            </a:r>
            <a:endParaRPr lang="mn-MN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77457" y="6879543"/>
            <a:ext cx="5597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n-M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Сэтгүүлийн зүгээс илгээх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Latex template</a:t>
            </a:r>
            <a:r>
              <a:rPr lang="mn-M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-ээр бэлтгэх</a:t>
            </a:r>
            <a:endParaRPr lang="mn-MN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146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137</Words>
  <Application>Microsoft Office PowerPoint</Application>
  <PresentationFormat>A4 Paper (210x297 mm)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WINDOX</dc:creator>
  <cp:lastModifiedBy>Tamiraa</cp:lastModifiedBy>
  <cp:revision>12</cp:revision>
  <dcterms:created xsi:type="dcterms:W3CDTF">2020-09-18T04:55:46Z</dcterms:created>
  <dcterms:modified xsi:type="dcterms:W3CDTF">2021-04-13T05:55:04Z</dcterms:modified>
</cp:coreProperties>
</file>